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70" r:id="rId9"/>
    <p:sldId id="264" r:id="rId10"/>
    <p:sldId id="273" r:id="rId11"/>
    <p:sldId id="274" r:id="rId12"/>
    <p:sldId id="281" r:id="rId13"/>
    <p:sldId id="278" r:id="rId14"/>
    <p:sldId id="279" r:id="rId15"/>
    <p:sldId id="282" r:id="rId16"/>
    <p:sldId id="280" r:id="rId17"/>
    <p:sldId id="275" r:id="rId18"/>
    <p:sldId id="265" r:id="rId19"/>
    <p:sldId id="277" r:id="rId20"/>
    <p:sldId id="271" r:id="rId21"/>
    <p:sldId id="267" r:id="rId22"/>
    <p:sldId id="272" r:id="rId23"/>
    <p:sldId id="269" r:id="rId2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미정" initials="이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1" autoAdjust="0"/>
    <p:restoredTop sz="84542" autoAdjust="0"/>
  </p:normalViewPr>
  <p:slideViewPr>
    <p:cSldViewPr>
      <p:cViewPr varScale="1">
        <p:scale>
          <a:sx n="96" d="100"/>
          <a:sy n="96" d="100"/>
        </p:scale>
        <p:origin x="2388" y="102"/>
      </p:cViewPr>
      <p:guideLst>
        <p:guide orient="horz" pos="215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02E593-F8A6-41AD-BD32-97FABC820521}" type="datetime1">
              <a:rPr lang="ko-KR" altLang="en-US"/>
              <a:pPr lvl="0">
                <a:defRPr/>
              </a:pPr>
              <a:t>2018-10-27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A516F62-5E18-408E-A7D4-AEE8282E78A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53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275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082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82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6138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웹으로 전반적인 </a:t>
            </a:r>
            <a:r>
              <a:rPr lang="ko-KR" altLang="en-US" dirty="0" err="1"/>
              <a:t>구동장면을</a:t>
            </a:r>
            <a:r>
              <a:rPr lang="ko-KR" altLang="en-US" dirty="0"/>
              <a:t> 살펴보았는데요</a:t>
            </a:r>
            <a:r>
              <a:rPr lang="en-US" altLang="ko-KR" dirty="0"/>
              <a:t>,</a:t>
            </a:r>
            <a:r>
              <a:rPr lang="ko-KR" altLang="en-US" dirty="0"/>
              <a:t> 메신저 기반 </a:t>
            </a:r>
            <a:r>
              <a:rPr lang="ko-KR" altLang="en-US" dirty="0" err="1"/>
              <a:t>챗봇을</a:t>
            </a:r>
            <a:r>
              <a:rPr lang="ko-KR" altLang="en-US" dirty="0"/>
              <a:t> 개발하여 이러한 알림을 매일 휴대폰으로 알림을 받을 수 있도록 설정하였습니다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다음과 같이 이름</a:t>
            </a:r>
            <a:r>
              <a:rPr lang="en-US" altLang="ko-KR" dirty="0"/>
              <a:t>,</a:t>
            </a:r>
            <a:r>
              <a:rPr lang="ko-KR" altLang="en-US" dirty="0"/>
              <a:t> 성별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지역등을</a:t>
            </a:r>
            <a:r>
              <a:rPr lang="ko-KR" altLang="en-US" dirty="0"/>
              <a:t> 입력하면 서버에서 해당 데이터들을 구축한 데이터베이스에 저장을 하게 되고</a:t>
            </a:r>
            <a:r>
              <a:rPr lang="en-US" altLang="ko-KR" dirty="0"/>
              <a:t>,</a:t>
            </a:r>
            <a:r>
              <a:rPr lang="ko-KR" altLang="en-US" dirty="0"/>
              <a:t> 사용자는 그렇게 매일 유용한 알림 형태를 받을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0085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다음과 같이 아침에 알림 메시지를 보내는 것을 볼 수 있습니다</a:t>
            </a:r>
            <a:r>
              <a:rPr lang="en-US" altLang="ko-KR" dirty="0"/>
              <a:t>.</a:t>
            </a:r>
            <a:r>
              <a:rPr lang="ko-KR" altLang="en-US" dirty="0"/>
              <a:t> 날씨 기반으로 온도</a:t>
            </a:r>
            <a:r>
              <a:rPr lang="en-US" altLang="ko-KR" dirty="0"/>
              <a:t>,</a:t>
            </a:r>
            <a:r>
              <a:rPr lang="ko-KR" altLang="en-US" dirty="0"/>
              <a:t> 미세먼지</a:t>
            </a:r>
            <a:r>
              <a:rPr lang="en-US" altLang="ko-KR" dirty="0"/>
              <a:t>,</a:t>
            </a:r>
            <a:r>
              <a:rPr lang="ko-KR" altLang="en-US" dirty="0"/>
              <a:t> 강수량 같이 여러가지 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1236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25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정보과</a:t>
            </a:r>
            <a:r>
              <a:rPr lang="ko-KR" altLang="en-US" dirty="0"/>
              <a:t> 즐거움을 한번에 얻을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513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37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＇즐거운 겨울방학을 보내기 위한 </a:t>
            </a:r>
            <a:r>
              <a:rPr lang="en-US" altLang="ko-KR" dirty="0" err="1"/>
              <a:t>sw</a:t>
            </a:r>
            <a:r>
              <a:rPr lang="ko-KR" altLang="en-US" dirty="0"/>
              <a:t>제작</a:t>
            </a:r>
            <a:r>
              <a:rPr lang="en-US" altLang="ko-KR" dirty="0"/>
              <a:t>’</a:t>
            </a:r>
            <a:r>
              <a:rPr lang="ko-KR" altLang="en-US" dirty="0"/>
              <a:t>이라는 주제를 가지고 저희 팀은 많은 생각을 하였습니다</a:t>
            </a:r>
            <a:r>
              <a:rPr lang="en-US" altLang="ko-KR" dirty="0"/>
              <a:t>.</a:t>
            </a:r>
            <a:r>
              <a:rPr lang="ko-KR" altLang="en-US" dirty="0"/>
              <a:t> 제일 먼저 겨울 방할 때 보통 어떠한 것들을 하는지 떠올려보았습니다</a:t>
            </a:r>
            <a:r>
              <a:rPr lang="en-US" altLang="ko-KR" dirty="0"/>
              <a:t>.</a:t>
            </a:r>
            <a:r>
              <a:rPr lang="ko-KR" altLang="en-US" dirty="0"/>
              <a:t> 대부분의 학생들이 공모전</a:t>
            </a:r>
            <a:r>
              <a:rPr lang="en-US" altLang="ko-KR" dirty="0"/>
              <a:t>,</a:t>
            </a:r>
            <a:r>
              <a:rPr lang="ko-KR" altLang="en-US" dirty="0"/>
              <a:t> 대외활동을 포함한 취업준비 활동을 하고 축제</a:t>
            </a:r>
            <a:r>
              <a:rPr lang="en-US" altLang="ko-KR" dirty="0"/>
              <a:t>,</a:t>
            </a:r>
            <a:r>
              <a:rPr lang="ko-KR" altLang="en-US" dirty="0"/>
              <a:t> 공연을 가거나 해외</a:t>
            </a:r>
            <a:r>
              <a:rPr lang="en-US" altLang="ko-KR" dirty="0"/>
              <a:t>.</a:t>
            </a:r>
            <a:r>
              <a:rPr lang="ko-KR" altLang="en-US" dirty="0"/>
              <a:t> 국내 여행을 가장 많이 떠올렸습니다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421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대해 저희 팀은 대학생들이 알차고 보다 재미있는 겨울방학을 보내기 위해서 축제나 공연과 같은 알찬 정보들을 알림 서비스 형태로 제공하는 소프트웨어를 개발하기로 설정하였습니다</a:t>
            </a:r>
            <a:r>
              <a:rPr lang="en-US" altLang="ko-KR" dirty="0"/>
              <a:t>. </a:t>
            </a:r>
            <a:r>
              <a:rPr lang="ko-KR" altLang="en-US" dirty="0"/>
              <a:t>그리고 이를 다양한 플랫폼인 웹과 메신저 기반 </a:t>
            </a:r>
            <a:r>
              <a:rPr lang="ko-KR" altLang="en-US" dirty="0" err="1"/>
              <a:t>챗봇</a:t>
            </a:r>
            <a:r>
              <a:rPr lang="ko-KR" altLang="en-US" dirty="0"/>
              <a:t> 서비스로 개발하였습니다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0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여기에 추가적으로 더해서 저희 팀원 중에 가족들과 멀리 떨어져 사는 친구들이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방학 때도 집에 못 내려 가는 상황입니다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아마도 이 중에서 같은 상황에 </a:t>
            </a:r>
            <a:r>
              <a:rPr kumimoji="1" lang="ko-KR" altLang="en-US" dirty="0" err="1"/>
              <a:t>처해신</a:t>
            </a:r>
            <a:r>
              <a:rPr kumimoji="1" lang="ko-KR" altLang="en-US" dirty="0"/>
              <a:t> 분들이 </a:t>
            </a:r>
            <a:r>
              <a:rPr kumimoji="1" lang="ko-KR" altLang="en-US" dirty="0" err="1"/>
              <a:t>많을텐데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어머니의 따뜻한 한마디가 그리운 이들을 위해 알림 서비스를 어머니와 접목시켜 그들에게 위로를 줌과 동시에 재미있는 형태로 소프트웨어를 개발하기로 하였습니다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64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1679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516F62-5E18-408E-A7D4-AEE8282E78A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43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2018-10-27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04664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"/>
              <a:ea typeface="배달의민족 한나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9712" y="1450015"/>
            <a:ext cx="52565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600" dirty="0" err="1">
                <a:solidFill>
                  <a:schemeClr val="bg1"/>
                </a:solidFill>
                <a:latin typeface="배달의민족 한나"/>
                <a:ea typeface="배달의민족 한나"/>
              </a:rPr>
              <a:t>마미봇</a:t>
            </a:r>
            <a:endParaRPr lang="en-US" altLang="ko-KR" sz="6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  <a:p>
            <a:pPr algn="ctr">
              <a:defRPr/>
            </a:pPr>
            <a:r>
              <a:rPr lang="en-US" altLang="ko-KR" sz="6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-</a:t>
            </a:r>
            <a:r>
              <a:rPr lang="ko-KR" altLang="en-US" sz="6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 </a:t>
            </a:r>
            <a:r>
              <a:rPr lang="ko-KR" altLang="en-US" sz="6600" dirty="0" err="1">
                <a:solidFill>
                  <a:schemeClr val="bg1"/>
                </a:solidFill>
                <a:latin typeface="배달의민족 한나"/>
                <a:ea typeface="배달의민족 한나"/>
              </a:rPr>
              <a:t>랜선</a:t>
            </a:r>
            <a:r>
              <a:rPr lang="ko-KR" altLang="en-US" sz="6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 친구 </a:t>
            </a:r>
            <a:r>
              <a:rPr lang="en-US" altLang="ko-KR" sz="6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-</a:t>
            </a:r>
            <a:endParaRPr lang="ko-KR" altLang="en-US" sz="6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  <a:p>
            <a:pPr algn="ctr">
              <a:defRPr/>
            </a:pPr>
            <a:endParaRPr lang="ko-KR" altLang="en-US" sz="6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19872" y="4215677"/>
            <a:ext cx="54726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광운대학교   컴퓨터소프트웨어학과 </a:t>
            </a:r>
            <a:r>
              <a:rPr lang="en-US" altLang="ko-KR" b="1" dirty="0">
                <a:solidFill>
                  <a:schemeClr val="bg1"/>
                </a:solidFill>
                <a:ea typeface="나눔바른고딕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ea typeface="나눔바른고딕"/>
              </a:rPr>
              <a:t>강승연</a:t>
            </a:r>
            <a:endParaRPr lang="en-US" altLang="ko-KR" b="1" dirty="0">
              <a:solidFill>
                <a:schemeClr val="bg1"/>
              </a:solidFill>
              <a:ea typeface="나눔바른고딕"/>
            </a:endParaRPr>
          </a:p>
          <a:p>
            <a:pPr algn="r">
              <a:defRPr/>
            </a:pP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</a:t>
            </a:r>
            <a:endParaRPr lang="en-US" altLang="ko-KR" b="1" dirty="0">
              <a:solidFill>
                <a:schemeClr val="bg1"/>
              </a:solidFill>
              <a:ea typeface="나눔바른고딕"/>
            </a:endParaRPr>
          </a:p>
          <a:p>
            <a:pPr algn="r">
              <a:defRPr/>
            </a:pP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광운대학교 </a:t>
            </a:r>
            <a:r>
              <a:rPr lang="en-US" altLang="ko-KR" b="1" dirty="0">
                <a:solidFill>
                  <a:schemeClr val="bg1"/>
                </a:solidFill>
                <a:ea typeface="나눔바른고딕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      </a:t>
            </a:r>
            <a:r>
              <a:rPr lang="en-US" altLang="ko-KR" b="1" dirty="0">
                <a:solidFill>
                  <a:schemeClr val="bg1"/>
                </a:solidFill>
                <a:ea typeface="나눔바른고딕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소프트웨어학부  </a:t>
            </a:r>
            <a:r>
              <a:rPr lang="ko-KR" altLang="en-US" b="1" dirty="0" err="1">
                <a:solidFill>
                  <a:schemeClr val="bg1"/>
                </a:solidFill>
                <a:ea typeface="나눔바른고딕"/>
              </a:rPr>
              <a:t>윤홍찬</a:t>
            </a:r>
            <a:endParaRPr lang="en-US" altLang="ko-KR" b="1" dirty="0">
              <a:solidFill>
                <a:schemeClr val="bg1"/>
              </a:solidFill>
              <a:ea typeface="나눔바른고딕"/>
            </a:endParaRPr>
          </a:p>
          <a:p>
            <a:pPr algn="r">
              <a:defRPr/>
            </a:pP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</a:t>
            </a:r>
            <a:endParaRPr lang="en-US" altLang="ko-KR" b="1" dirty="0">
              <a:solidFill>
                <a:schemeClr val="bg1"/>
              </a:solidFill>
              <a:ea typeface="나눔바른고딕"/>
            </a:endParaRPr>
          </a:p>
          <a:p>
            <a:pPr algn="r">
              <a:defRPr/>
            </a:pP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광운대학교          소프트웨어학부  김광호</a:t>
            </a:r>
            <a:endParaRPr lang="en-US" altLang="ko-KR" b="1" dirty="0">
              <a:solidFill>
                <a:schemeClr val="bg1"/>
              </a:solidFill>
              <a:ea typeface="나눔바른고딕"/>
            </a:endParaRPr>
          </a:p>
          <a:p>
            <a:pPr algn="r">
              <a:defRPr/>
            </a:pPr>
            <a:endParaRPr lang="ko-KR" altLang="en-US" b="1" dirty="0">
              <a:solidFill>
                <a:schemeClr val="bg1"/>
              </a:solidFill>
              <a:ea typeface="나눔바른고딕"/>
            </a:endParaRPr>
          </a:p>
          <a:p>
            <a:pPr algn="r">
              <a:defRPr/>
            </a:pP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서울과학기술대학교   </a:t>
            </a:r>
            <a:r>
              <a:rPr lang="en-US" altLang="ko-KR" b="1" dirty="0">
                <a:solidFill>
                  <a:schemeClr val="bg1"/>
                </a:solidFill>
                <a:ea typeface="나눔바른고딕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         </a:t>
            </a:r>
            <a:r>
              <a:rPr lang="en-US" altLang="ko-KR" b="1" dirty="0">
                <a:solidFill>
                  <a:schemeClr val="bg1"/>
                </a:solidFill>
                <a:ea typeface="나눔바른고딕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산업공학과  </a:t>
            </a:r>
            <a:r>
              <a:rPr lang="ko-KR" altLang="en-US" b="1" dirty="0" err="1">
                <a:solidFill>
                  <a:schemeClr val="bg1"/>
                </a:solidFill>
                <a:ea typeface="나눔바른고딕"/>
              </a:rPr>
              <a:t>전진관</a:t>
            </a:r>
            <a:endParaRPr lang="ko-KR" altLang="en-US" b="1" dirty="0">
              <a:solidFill>
                <a:schemeClr val="bg1"/>
              </a:solidFill>
              <a:ea typeface="나눔바른고딕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283968" y="688593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"/>
                <a:ea typeface="배달의민족 한나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"/>
                <a:ea typeface="배달의민족 한나"/>
              </a:endParaRPr>
            </a:p>
          </p:txBody>
        </p:sp>
        <p:grpSp>
          <p:nvGrpSpPr>
            <p:cNvPr id="55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/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539056" y="404664"/>
            <a:ext cx="5113064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본론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 설명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-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 웹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35496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07C8A7-E681-AE48-9C65-0547EE3E0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98270"/>
            <a:ext cx="8251828" cy="540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539056" y="404664"/>
            <a:ext cx="5113064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본론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 설명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-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 웹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35496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77C5F4-2E30-8F49-9B20-D01CFA8F8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6" y="1454774"/>
            <a:ext cx="8076488" cy="53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539056" y="404664"/>
            <a:ext cx="5113064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본론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 설명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-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 웹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35496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0F2B43-C68C-413C-9966-79361CEF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36" y="2190202"/>
            <a:ext cx="6952072" cy="4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539056" y="404664"/>
            <a:ext cx="5113064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본론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 설명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-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 웹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35496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ABCEFB-610B-D648-9533-0B2D00D60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6" y="1498681"/>
            <a:ext cx="8035776" cy="515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539056" y="404664"/>
            <a:ext cx="5113064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본론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 설명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-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 웹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35496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639BCF-3193-4083-952D-0BD15D84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772496"/>
            <a:ext cx="7200800" cy="48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539056" y="404664"/>
            <a:ext cx="5113064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본론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 설명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-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 웹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35496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9C638-EB35-5A4D-86E6-53FCF200B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5" y="1503377"/>
            <a:ext cx="8971448" cy="506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539056" y="404664"/>
            <a:ext cx="5113064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본론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 설명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-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 웹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35496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56B6E1-9010-9D44-B530-03C932609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98270"/>
            <a:ext cx="8856984" cy="54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5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539056" y="404664"/>
            <a:ext cx="5113064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본론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 설명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-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챗봇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35496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AE64B9-A60D-0042-A524-555596688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98" y="1445876"/>
            <a:ext cx="2944898" cy="52379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A79900-4128-4863-A776-70F2743FB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112" y="2276872"/>
            <a:ext cx="5540938" cy="41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5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755576" y="437763"/>
            <a:ext cx="5256584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본론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 설명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-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챗봇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107504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65C85-C77F-B64F-9A7D-9EDC82513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3" y="1477175"/>
            <a:ext cx="2897460" cy="51536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040463-95BE-4E17-9178-EBFA42207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2791192"/>
            <a:ext cx="5111450" cy="2511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755576" y="437763"/>
            <a:ext cx="6048672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본론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 설명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-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 </a:t>
            </a:r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챗봇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107504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DAF2DE-B183-5D4E-93CD-F7651FD1FE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04" y="1563205"/>
            <a:ext cx="2952328" cy="525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"/>
              <a:ea typeface="배달의민족 한나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43707" y="2626215"/>
            <a:ext cx="5256584" cy="1096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역할 분담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1519" y="4107093"/>
            <a:ext cx="86409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 err="1">
                <a:solidFill>
                  <a:schemeClr val="bg1"/>
                </a:solidFill>
                <a:ea typeface="나눔바른고딕"/>
              </a:rPr>
              <a:t>강승연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a typeface="나눔바른고딕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웹 </a:t>
            </a:r>
            <a:r>
              <a:rPr lang="ko-KR" altLang="en-US" b="1" dirty="0" err="1">
                <a:solidFill>
                  <a:schemeClr val="bg1"/>
                </a:solidFill>
                <a:ea typeface="나눔바른고딕"/>
              </a:rPr>
              <a:t>백앤드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개발</a:t>
            </a:r>
            <a:endParaRPr lang="en-US" altLang="ko-KR" b="1" dirty="0">
              <a:solidFill>
                <a:schemeClr val="bg1"/>
              </a:solidFill>
              <a:ea typeface="나눔바른고딕"/>
            </a:endParaRPr>
          </a:p>
          <a:p>
            <a:pPr algn="ctr">
              <a:defRPr/>
            </a:pPr>
            <a:endParaRPr lang="ko-KR" altLang="en-US" b="1" dirty="0">
              <a:solidFill>
                <a:schemeClr val="bg1"/>
              </a:solidFill>
              <a:ea typeface="나눔바른고딕"/>
            </a:endParaRPr>
          </a:p>
          <a:p>
            <a:pPr algn="ctr">
              <a:defRPr/>
            </a:pPr>
            <a:r>
              <a:rPr lang="ko-KR" altLang="en-US" b="1" dirty="0" err="1">
                <a:solidFill>
                  <a:schemeClr val="bg1"/>
                </a:solidFill>
                <a:ea typeface="나눔바른고딕"/>
              </a:rPr>
              <a:t>전진관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a typeface="나눔바른고딕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웹 </a:t>
            </a:r>
            <a:r>
              <a:rPr lang="ko-KR" altLang="en-US" b="1" dirty="0" err="1">
                <a:solidFill>
                  <a:schemeClr val="bg1"/>
                </a:solidFill>
                <a:ea typeface="나눔바른고딕"/>
              </a:rPr>
              <a:t>프론트앤드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개발</a:t>
            </a:r>
            <a:endParaRPr lang="en-US" altLang="ko-KR" b="1" dirty="0">
              <a:solidFill>
                <a:schemeClr val="bg1"/>
              </a:solidFill>
              <a:ea typeface="나눔바른고딕"/>
            </a:endParaRPr>
          </a:p>
          <a:p>
            <a:pPr algn="ctr">
              <a:defRPr/>
            </a:pPr>
            <a:endParaRPr lang="ko-KR" altLang="en-US" b="1" dirty="0">
              <a:solidFill>
                <a:schemeClr val="bg1"/>
              </a:solidFill>
              <a:ea typeface="나눔바른고딕"/>
            </a:endParaRPr>
          </a:p>
          <a:p>
            <a:pPr algn="ctr">
              <a:defRPr/>
            </a:pPr>
            <a:r>
              <a:rPr lang="ko-KR" altLang="en-US" b="1" dirty="0" err="1">
                <a:solidFill>
                  <a:schemeClr val="bg1"/>
                </a:solidFill>
                <a:ea typeface="나눔바른고딕"/>
              </a:rPr>
              <a:t>윤홍찬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a typeface="나눔바른고딕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ea typeface="나눔바른고딕"/>
              </a:rPr>
              <a:t>챗봇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개발</a:t>
            </a:r>
            <a:endParaRPr lang="en-US" altLang="ko-KR" b="1" dirty="0">
              <a:solidFill>
                <a:schemeClr val="bg1"/>
              </a:solidFill>
              <a:ea typeface="나눔바른고딕"/>
            </a:endParaRPr>
          </a:p>
          <a:p>
            <a:pPr algn="ctr">
              <a:defRPr/>
            </a:pPr>
            <a:endParaRPr lang="ko-KR" altLang="en-US" b="1" dirty="0">
              <a:solidFill>
                <a:schemeClr val="bg1"/>
              </a:solidFill>
              <a:ea typeface="나눔바른고딕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김광호 </a:t>
            </a:r>
            <a:r>
              <a:rPr lang="en-US" altLang="ko-KR" b="1" dirty="0">
                <a:solidFill>
                  <a:schemeClr val="bg1"/>
                </a:solidFill>
                <a:ea typeface="나눔바른고딕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ea typeface="나눔바른고딕"/>
              </a:rPr>
              <a:t>챗봇</a:t>
            </a:r>
            <a:r>
              <a:rPr lang="ko-KR" altLang="en-US" b="1" dirty="0">
                <a:solidFill>
                  <a:schemeClr val="bg1"/>
                </a:solidFill>
                <a:ea typeface="나눔바른고딕"/>
              </a:rPr>
              <a:t> 개발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4283968" y="191683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"/>
                <a:ea typeface="배달의민족 한나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"/>
                <a:ea typeface="배달의민족 한나"/>
              </a:endParaRPr>
            </a:p>
          </p:txBody>
        </p:sp>
        <p:grpSp>
          <p:nvGrpSpPr>
            <p:cNvPr id="55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/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404664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"/>
              <a:ea typeface="배달의민족 한나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bg1"/>
                </a:solidFill>
                <a:latin typeface="배달의민족 한나"/>
                <a:ea typeface="배달의민족 한나"/>
              </a:rPr>
              <a:t>INDEX.</a:t>
            </a:r>
            <a:endParaRPr lang="ko-KR" altLang="en-US" sz="360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8515" y="2970351"/>
            <a:ext cx="1298609" cy="18774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서론</a:t>
            </a:r>
          </a:p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아이디어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"/>
                <a:ea typeface="배달의민족 한나"/>
              </a:rPr>
              <a:t>동기및</a:t>
            </a:r>
            <a:r>
              <a:rPr lang="ko-KR" altLang="en-US" sz="1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 해결 방안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040744" y="2924944"/>
            <a:ext cx="1152128" cy="12618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본론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작품 설명</a:t>
            </a: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46491" y="2911932"/>
            <a:ext cx="1277056" cy="29238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결론</a:t>
            </a:r>
          </a:p>
          <a:p>
            <a:pPr algn="ctr">
              <a:defRPr/>
            </a:pPr>
            <a:endParaRPr lang="en-US" altLang="ko-KR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  <a:p>
            <a:pPr algn="ctr">
              <a:defRPr/>
            </a:pPr>
            <a:endParaRPr lang="en-US" altLang="ko-KR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작품의 특징 </a:t>
            </a:r>
            <a:endParaRPr lang="en-US" altLang="ko-KR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및 장점</a:t>
            </a: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895344" y="2924944"/>
            <a:ext cx="115212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Q.A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무엇이든</a:t>
            </a: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3203848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20384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514806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4806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20272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7020272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20384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14806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7020272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3203848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514806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020272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3131960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2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076176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3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948264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4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21" name="직사각형 27"/>
          <p:cNvSpPr/>
          <p:nvPr/>
        </p:nvSpPr>
        <p:spPr>
          <a:xfrm>
            <a:off x="4788024" y="2280972"/>
            <a:ext cx="1512168" cy="230425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13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755576" y="437763"/>
            <a:ext cx="3528392" cy="56998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>
                <a:solidFill>
                  <a:srgbClr val="FF6E57"/>
                </a:solidFill>
                <a:latin typeface="배달의민족 한나"/>
                <a:ea typeface="배달의민족 한나"/>
              </a:rPr>
              <a:t>결론</a:t>
            </a:r>
            <a:r>
              <a:rPr lang="en-US" altLang="ko-KR" sz="320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endParaRPr lang="ko-KR" altLang="en-US" sz="4800">
              <a:solidFill>
                <a:schemeClr val="tx1">
                  <a:lumMod val="65000"/>
                  <a:lumOff val="35000"/>
                </a:schemeClr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107504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>
          <a:xfrm>
            <a:off x="1691680" y="233962"/>
            <a:ext cx="5040560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작품의 특징 및 장점</a:t>
            </a:r>
          </a:p>
        </p:txBody>
      </p: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0A5C6A-33E0-F14E-AF71-6FB9481FF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2" y="2491184"/>
            <a:ext cx="2233216" cy="22332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1D9A7-8CED-4047-913C-1998DE8AD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158" y="2331718"/>
            <a:ext cx="2392682" cy="23926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4A5951-BADD-6E41-B595-4F2E38387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757" y="2816076"/>
            <a:ext cx="1583432" cy="1583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404664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"/>
              <a:ea typeface="배달의민족 한나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bg1"/>
                </a:solidFill>
                <a:latin typeface="배달의민족 한나"/>
                <a:ea typeface="배달의민족 한나"/>
              </a:rPr>
              <a:t>INDEX.</a:t>
            </a:r>
            <a:endParaRPr lang="ko-KR" altLang="en-US" sz="360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8515" y="2970351"/>
            <a:ext cx="1298609" cy="12618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서론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아이디어 </a:t>
            </a:r>
            <a:r>
              <a:rPr lang="ko-KR" altLang="en-US" sz="1600" dirty="0" err="1">
                <a:solidFill>
                  <a:schemeClr val="bg1"/>
                </a:solidFill>
                <a:latin typeface="배달의민족 한나"/>
                <a:ea typeface="배달의민족 한나"/>
              </a:rPr>
              <a:t>동기및</a:t>
            </a: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 해결 방안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040744" y="2924944"/>
            <a:ext cx="1152128" cy="12618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본론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작품 설명</a:t>
            </a: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46491" y="2911932"/>
            <a:ext cx="1277056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결론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작품의 특징 및 장점</a:t>
            </a: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895344" y="2924944"/>
            <a:ext cx="115212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Q.A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무엇이든</a:t>
            </a: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3203848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20384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514806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4806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20272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7020272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20384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14806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7020272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3203848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514806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020272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3131960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2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076176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3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948264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4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21" name="직사각형 27"/>
          <p:cNvSpPr/>
          <p:nvPr/>
        </p:nvSpPr>
        <p:spPr>
          <a:xfrm>
            <a:off x="6660232" y="2280647"/>
            <a:ext cx="1512168" cy="230425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7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2875583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2" name="그룹 51"/>
          <p:cNvGrpSpPr/>
          <p:nvPr/>
        </p:nvGrpSpPr>
        <p:grpSpPr>
          <a:xfrm>
            <a:off x="4283968" y="227687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404664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"/>
              <a:ea typeface="배달의민족 한나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bg1"/>
                </a:solidFill>
                <a:latin typeface="배달의민족 한나"/>
                <a:ea typeface="배달의민족 한나"/>
              </a:rPr>
              <a:t>INDEX.</a:t>
            </a:r>
            <a:endParaRPr lang="ko-KR" altLang="en-US" sz="360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1599" y="2970351"/>
            <a:ext cx="1315525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서론</a:t>
            </a:r>
          </a:p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아이디어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"/>
                <a:ea typeface="배달의민족 한나"/>
              </a:rPr>
              <a:t>동기및</a:t>
            </a:r>
            <a:r>
              <a:rPr lang="ko-KR" altLang="en-US" sz="1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 해결 방안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040744" y="2924944"/>
            <a:ext cx="1152128" cy="12618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본론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작품 설명</a:t>
            </a: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46491" y="2911932"/>
            <a:ext cx="1277056" cy="1508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결론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작품의 특징 및 장점</a:t>
            </a: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895344" y="2924944"/>
            <a:ext cx="115212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Q.A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무엇이든</a:t>
            </a: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3203848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20384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514806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4806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20272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7020272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20384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14806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7020272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3203848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514806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020272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3131960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2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076176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3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948264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4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404664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"/>
              <a:ea typeface="배달의민족 한나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bg1"/>
                </a:solidFill>
                <a:latin typeface="배달의민족 한나"/>
                <a:ea typeface="배달의민족 한나"/>
              </a:rPr>
              <a:t>INDEX.</a:t>
            </a:r>
            <a:endParaRPr lang="ko-KR" altLang="en-US" sz="360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8515" y="2970351"/>
            <a:ext cx="1298609" cy="18774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서론</a:t>
            </a:r>
          </a:p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아이디어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"/>
                <a:ea typeface="배달의민족 한나"/>
              </a:rPr>
              <a:t>동기및</a:t>
            </a:r>
            <a:r>
              <a:rPr lang="ko-KR" altLang="en-US" sz="1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 해결 방안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040744" y="2924944"/>
            <a:ext cx="1152128" cy="12618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본론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작품 설명</a:t>
            </a: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46491" y="2911932"/>
            <a:ext cx="1277056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결론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작품의 특징 및 장점</a:t>
            </a: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895344" y="2924944"/>
            <a:ext cx="115212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Q.A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무엇이든</a:t>
            </a: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3203848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20384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514806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4806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20272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7020272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20384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14806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7020272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3203848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514806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020272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3131960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2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076176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3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948264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4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21" name="직사각형 27"/>
          <p:cNvSpPr/>
          <p:nvPr/>
        </p:nvSpPr>
        <p:spPr>
          <a:xfrm>
            <a:off x="856779" y="2280647"/>
            <a:ext cx="1512168" cy="230425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37763"/>
            <a:ext cx="468052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서론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문제 정의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7504" y="-27384"/>
            <a:ext cx="72008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rgbClr val="FF6E57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F068E-D4FE-1E4F-825E-A1FDC284B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24944"/>
            <a:ext cx="2096194" cy="33469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03549F-23A6-4341-B228-5216C2C7F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95" y="1899445"/>
            <a:ext cx="809476" cy="8094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C07FB3-9590-A240-A38C-F7C9B4AAE1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16" y="1790924"/>
            <a:ext cx="756592" cy="7565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4C00EB-A28E-C146-B7F4-F9CB451CEB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708921"/>
            <a:ext cx="630119" cy="63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915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539056" y="404664"/>
            <a:ext cx="7129288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서론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해결 방안 도출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35496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0EE879-914C-CB4D-833C-57C6F7379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06" y="3284254"/>
            <a:ext cx="1214612" cy="12146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A98AC6-60D7-3F47-9FEF-48DDEAD22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559412"/>
            <a:ext cx="2664296" cy="26642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409066-0AA6-C24A-9FA9-6116207D7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85" y="2607528"/>
            <a:ext cx="2590800" cy="259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755576" y="437763"/>
            <a:ext cx="4392488" cy="70788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서론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아이디어 동기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107504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FBAB4D-C29D-4E47-94EC-5E6CBDAB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349624"/>
            <a:ext cx="2590800" cy="2590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CFC95E-9B23-A64A-829D-087A79694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924944"/>
            <a:ext cx="1440160" cy="144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404664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"/>
              <a:ea typeface="배달의민족 한나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bg1"/>
                </a:solidFill>
                <a:latin typeface="배달의민족 한나"/>
                <a:ea typeface="배달의민족 한나"/>
              </a:rPr>
              <a:t>INDEX.</a:t>
            </a:r>
            <a:endParaRPr lang="ko-KR" altLang="en-US" sz="360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8515" y="2970351"/>
            <a:ext cx="1298609" cy="12618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서론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아이디어 </a:t>
            </a:r>
            <a:r>
              <a:rPr lang="ko-KR" altLang="en-US" sz="1600" dirty="0" err="1">
                <a:solidFill>
                  <a:schemeClr val="bg1"/>
                </a:solidFill>
                <a:latin typeface="배달의민족 한나"/>
                <a:ea typeface="배달의민족 한나"/>
              </a:rPr>
              <a:t>동기및</a:t>
            </a: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 해결 방안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040744" y="2924944"/>
            <a:ext cx="1152128" cy="12618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본론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작품 설명</a:t>
            </a: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46491" y="2911932"/>
            <a:ext cx="1277056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결론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작품의 특징 및 장점</a:t>
            </a: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  <a:p>
            <a:pPr algn="ctr">
              <a:defRPr/>
            </a:pPr>
            <a:endParaRPr lang="ko-KR" altLang="en-US" sz="1600" dirty="0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895344" y="2924944"/>
            <a:ext cx="115212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Q.A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한나"/>
                <a:ea typeface="배달의민족 한나"/>
              </a:rPr>
              <a:t>무엇이든</a:t>
            </a: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3203848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20384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514806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4806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20272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7020272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20384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14806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7020272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3203848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514806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020272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3131960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2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076176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3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948264" y="2411596"/>
            <a:ext cx="1152128" cy="3582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배달의민족 한나"/>
                <a:ea typeface="배달의민족 한나"/>
              </a:rPr>
              <a:t>4</a:t>
            </a:r>
            <a:endParaRPr lang="ko-KR" altLang="en-US">
              <a:solidFill>
                <a:schemeClr val="bg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221" name="직사각형 27"/>
          <p:cNvSpPr/>
          <p:nvPr/>
        </p:nvSpPr>
        <p:spPr>
          <a:xfrm>
            <a:off x="2818984" y="2280647"/>
            <a:ext cx="1512168" cy="230425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7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539056" y="404664"/>
            <a:ext cx="7273304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ko-KR" altLang="en-US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본론</a:t>
            </a:r>
            <a:r>
              <a:rPr lang="en-US" altLang="ko-KR" sz="3200" dirty="0">
                <a:solidFill>
                  <a:srgbClr val="FF6E57"/>
                </a:solidFill>
                <a:latin typeface="배달의민족 한나"/>
                <a:ea typeface="배달의민족 한나"/>
              </a:rPr>
              <a:t>_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작품 설명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–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/>
                <a:ea typeface="배달의민족 한나"/>
              </a:rPr>
              <a:t>시스템 구상도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35496" y="-27384"/>
            <a:ext cx="720080" cy="14256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ko-KR" sz="8800">
                <a:solidFill>
                  <a:srgbClr val="FF6E57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340768"/>
            <a:ext cx="8856984" cy="0"/>
          </a:xfrm>
          <a:prstGeom prst="line">
            <a:avLst/>
          </a:prstGeom>
          <a:ln w="3810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rot="16200000">
            <a:off x="7487816" y="5198329"/>
            <a:ext cx="1656184" cy="1656184"/>
          </a:xfrm>
          <a:prstGeom prst="rtTriangle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8A3C2B-3163-F74D-AFA6-4CBC149D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8" y="1527281"/>
            <a:ext cx="8620032" cy="4753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486</Words>
  <Application>Microsoft Office PowerPoint</Application>
  <PresentationFormat>화면 슬라이드 쇼(4:3)</PresentationFormat>
  <Paragraphs>145</Paragraphs>
  <Slides>23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나눔바른고딕</vt:lpstr>
      <vt:lpstr>나눔고딕 ExtraBold</vt:lpstr>
      <vt:lpstr>나눔고딕</vt:lpstr>
      <vt:lpstr>배달의민족 한나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Kang Seungyeon</cp:lastModifiedBy>
  <cp:revision>120</cp:revision>
  <dcterms:created xsi:type="dcterms:W3CDTF">2014-05-20T10:28:59Z</dcterms:created>
  <dcterms:modified xsi:type="dcterms:W3CDTF">2018-10-27T00:41:41Z</dcterms:modified>
  <cp:version>1000.0000.01</cp:version>
</cp:coreProperties>
</file>